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0" r:id="rId3"/>
    <p:sldId id="272" r:id="rId4"/>
    <p:sldId id="278" r:id="rId5"/>
    <p:sldId id="277" r:id="rId6"/>
    <p:sldId id="260" r:id="rId7"/>
    <p:sldId id="259" r:id="rId8"/>
    <p:sldId id="258" r:id="rId9"/>
    <p:sldId id="279" r:id="rId10"/>
    <p:sldId id="268" r:id="rId11"/>
    <p:sldId id="269" r:id="rId12"/>
    <p:sldId id="261" r:id="rId13"/>
    <p:sldId id="266" r:id="rId14"/>
    <p:sldId id="264" r:id="rId15"/>
    <p:sldId id="275" r:id="rId1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479" autoAdjust="0"/>
  </p:normalViewPr>
  <p:slideViewPr>
    <p:cSldViewPr>
      <p:cViewPr varScale="1">
        <p:scale>
          <a:sx n="56" d="100"/>
          <a:sy n="56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280" y="-108"/>
      </p:cViewPr>
      <p:guideLst>
        <p:guide orient="horz" pos="2957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homas.l.welch\Local%20Settings\Temporary%20Internet%20Files\Content.Outlook\NY8D6AYW\Oil-Gas%20ChartJan12tocurrent%20new%20chart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Current</a:t>
            </a:r>
            <a:r>
              <a:rPr lang="en-US" baseline="0"/>
              <a:t> Settlement Prices Home Heating Oil and Natural Gas 2014</a:t>
            </a:r>
            <a:endParaRPr lang="en-US"/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9223447069116401E-2"/>
          <c:y val="7.3638749826976657E-2"/>
          <c:w val="0.75773799941673969"/>
          <c:h val="0.80706096614882294"/>
        </c:manualLayout>
      </c:layout>
      <c:lineChart>
        <c:grouping val="standard"/>
        <c:ser>
          <c:idx val="10"/>
          <c:order val="0"/>
          <c:tx>
            <c:strRef>
              <c:f>'Converted to MMBtu''s'!$C$5</c:f>
              <c:strCache>
                <c:ptCount val="1"/>
                <c:pt idx="0">
                  <c:v>Fuel Oil, No. 2 NY gal - in MMBtu's</c:v>
                </c:pt>
              </c:strCache>
            </c:strRef>
          </c:tx>
          <c:spPr>
            <a:ln w="12700">
              <a:solidFill>
                <a:schemeClr val="accent3">
                  <a:lumMod val="50000"/>
                </a:schemeClr>
              </a:solidFill>
              <a:prstDash val="solid"/>
            </a:ln>
          </c:spPr>
          <c:marker>
            <c:symbol val="square"/>
            <c:size val="3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  <a:prstDash val="solid"/>
              </a:ln>
            </c:spPr>
          </c:marker>
          <c:cat>
            <c:numRef>
              <c:f>'Converted to MMBtu''s'!$D$4:$DZ$4</c:f>
              <c:numCache>
                <c:formatCode>d\-mmm\-yy</c:formatCode>
                <c:ptCount val="127"/>
                <c:pt idx="0">
                  <c:v>40912</c:v>
                </c:pt>
                <c:pt idx="1">
                  <c:v>40919</c:v>
                </c:pt>
                <c:pt idx="2">
                  <c:v>40926</c:v>
                </c:pt>
                <c:pt idx="3">
                  <c:v>40933</c:v>
                </c:pt>
                <c:pt idx="4">
                  <c:v>40940</c:v>
                </c:pt>
                <c:pt idx="5">
                  <c:v>40947</c:v>
                </c:pt>
                <c:pt idx="6">
                  <c:v>40954</c:v>
                </c:pt>
                <c:pt idx="7">
                  <c:v>40961</c:v>
                </c:pt>
                <c:pt idx="8">
                  <c:v>40968</c:v>
                </c:pt>
                <c:pt idx="9">
                  <c:v>40975</c:v>
                </c:pt>
                <c:pt idx="10">
                  <c:v>40982</c:v>
                </c:pt>
                <c:pt idx="11">
                  <c:v>40989</c:v>
                </c:pt>
                <c:pt idx="12">
                  <c:v>40996</c:v>
                </c:pt>
                <c:pt idx="13">
                  <c:v>41003</c:v>
                </c:pt>
                <c:pt idx="14">
                  <c:v>41010</c:v>
                </c:pt>
                <c:pt idx="15">
                  <c:v>41017</c:v>
                </c:pt>
                <c:pt idx="16">
                  <c:v>41024</c:v>
                </c:pt>
                <c:pt idx="17">
                  <c:v>41031</c:v>
                </c:pt>
                <c:pt idx="18">
                  <c:v>41038</c:v>
                </c:pt>
                <c:pt idx="19">
                  <c:v>41045</c:v>
                </c:pt>
                <c:pt idx="20">
                  <c:v>41052</c:v>
                </c:pt>
                <c:pt idx="21">
                  <c:v>41059</c:v>
                </c:pt>
                <c:pt idx="22">
                  <c:v>41066</c:v>
                </c:pt>
                <c:pt idx="23">
                  <c:v>41073</c:v>
                </c:pt>
                <c:pt idx="24">
                  <c:v>41080</c:v>
                </c:pt>
                <c:pt idx="25">
                  <c:v>41087</c:v>
                </c:pt>
                <c:pt idx="26">
                  <c:v>41094</c:v>
                </c:pt>
                <c:pt idx="27">
                  <c:v>41101</c:v>
                </c:pt>
                <c:pt idx="28">
                  <c:v>41108</c:v>
                </c:pt>
                <c:pt idx="29">
                  <c:v>41115</c:v>
                </c:pt>
                <c:pt idx="30">
                  <c:v>41122</c:v>
                </c:pt>
                <c:pt idx="31">
                  <c:v>41129</c:v>
                </c:pt>
                <c:pt idx="32">
                  <c:v>41136</c:v>
                </c:pt>
                <c:pt idx="33">
                  <c:v>41143</c:v>
                </c:pt>
                <c:pt idx="34">
                  <c:v>41150</c:v>
                </c:pt>
                <c:pt idx="35">
                  <c:v>41157</c:v>
                </c:pt>
                <c:pt idx="36">
                  <c:v>41164</c:v>
                </c:pt>
                <c:pt idx="37">
                  <c:v>41171</c:v>
                </c:pt>
                <c:pt idx="38">
                  <c:v>41178</c:v>
                </c:pt>
                <c:pt idx="39">
                  <c:v>41185</c:v>
                </c:pt>
                <c:pt idx="40">
                  <c:v>41192</c:v>
                </c:pt>
                <c:pt idx="41">
                  <c:v>41199</c:v>
                </c:pt>
                <c:pt idx="42">
                  <c:v>41206</c:v>
                </c:pt>
                <c:pt idx="43">
                  <c:v>41213</c:v>
                </c:pt>
                <c:pt idx="44">
                  <c:v>41220</c:v>
                </c:pt>
                <c:pt idx="45">
                  <c:v>41227</c:v>
                </c:pt>
                <c:pt idx="46">
                  <c:v>41234</c:v>
                </c:pt>
                <c:pt idx="47">
                  <c:v>41241</c:v>
                </c:pt>
                <c:pt idx="48">
                  <c:v>41248</c:v>
                </c:pt>
                <c:pt idx="49">
                  <c:v>41255</c:v>
                </c:pt>
                <c:pt idx="50">
                  <c:v>41262</c:v>
                </c:pt>
                <c:pt idx="51">
                  <c:v>41283</c:v>
                </c:pt>
                <c:pt idx="52">
                  <c:v>41290</c:v>
                </c:pt>
                <c:pt idx="53">
                  <c:v>41297</c:v>
                </c:pt>
                <c:pt idx="54">
                  <c:v>41304</c:v>
                </c:pt>
                <c:pt idx="55">
                  <c:v>41311</c:v>
                </c:pt>
                <c:pt idx="56">
                  <c:v>41318</c:v>
                </c:pt>
                <c:pt idx="57">
                  <c:v>41325</c:v>
                </c:pt>
                <c:pt idx="58">
                  <c:v>41332</c:v>
                </c:pt>
                <c:pt idx="59">
                  <c:v>41339</c:v>
                </c:pt>
                <c:pt idx="60">
                  <c:v>41346</c:v>
                </c:pt>
                <c:pt idx="61">
                  <c:v>41353</c:v>
                </c:pt>
                <c:pt idx="62">
                  <c:v>41360</c:v>
                </c:pt>
                <c:pt idx="63">
                  <c:v>41367</c:v>
                </c:pt>
                <c:pt idx="64">
                  <c:v>41374</c:v>
                </c:pt>
                <c:pt idx="65">
                  <c:v>41381</c:v>
                </c:pt>
                <c:pt idx="66">
                  <c:v>41388</c:v>
                </c:pt>
                <c:pt idx="67">
                  <c:v>41395</c:v>
                </c:pt>
                <c:pt idx="68">
                  <c:v>41402</c:v>
                </c:pt>
                <c:pt idx="69">
                  <c:v>41409</c:v>
                </c:pt>
                <c:pt idx="70">
                  <c:v>41416</c:v>
                </c:pt>
                <c:pt idx="71">
                  <c:v>41423</c:v>
                </c:pt>
                <c:pt idx="72">
                  <c:v>41430</c:v>
                </c:pt>
                <c:pt idx="73">
                  <c:v>41437</c:v>
                </c:pt>
                <c:pt idx="74">
                  <c:v>41444</c:v>
                </c:pt>
                <c:pt idx="75">
                  <c:v>41451</c:v>
                </c:pt>
                <c:pt idx="76">
                  <c:v>41458</c:v>
                </c:pt>
                <c:pt idx="77">
                  <c:v>41465</c:v>
                </c:pt>
                <c:pt idx="78">
                  <c:v>41472</c:v>
                </c:pt>
                <c:pt idx="79">
                  <c:v>41479</c:v>
                </c:pt>
                <c:pt idx="80">
                  <c:v>41486</c:v>
                </c:pt>
                <c:pt idx="81">
                  <c:v>41493</c:v>
                </c:pt>
                <c:pt idx="82">
                  <c:v>41500</c:v>
                </c:pt>
                <c:pt idx="83">
                  <c:v>41507</c:v>
                </c:pt>
                <c:pt idx="84">
                  <c:v>41514</c:v>
                </c:pt>
                <c:pt idx="85">
                  <c:v>41521</c:v>
                </c:pt>
                <c:pt idx="86">
                  <c:v>41528</c:v>
                </c:pt>
                <c:pt idx="87">
                  <c:v>41535</c:v>
                </c:pt>
                <c:pt idx="88">
                  <c:v>41542</c:v>
                </c:pt>
                <c:pt idx="89">
                  <c:v>41549</c:v>
                </c:pt>
                <c:pt idx="90">
                  <c:v>41556</c:v>
                </c:pt>
                <c:pt idx="91">
                  <c:v>41563</c:v>
                </c:pt>
                <c:pt idx="92">
                  <c:v>41570</c:v>
                </c:pt>
                <c:pt idx="93">
                  <c:v>41577</c:v>
                </c:pt>
                <c:pt idx="94">
                  <c:v>41584</c:v>
                </c:pt>
                <c:pt idx="95">
                  <c:v>41591</c:v>
                </c:pt>
                <c:pt idx="96">
                  <c:v>41598</c:v>
                </c:pt>
                <c:pt idx="97">
                  <c:v>41605</c:v>
                </c:pt>
                <c:pt idx="98">
                  <c:v>41612</c:v>
                </c:pt>
                <c:pt idx="99">
                  <c:v>41619</c:v>
                </c:pt>
                <c:pt idx="100">
                  <c:v>41626</c:v>
                </c:pt>
                <c:pt idx="101">
                  <c:v>41633</c:v>
                </c:pt>
                <c:pt idx="102">
                  <c:v>41640</c:v>
                </c:pt>
                <c:pt idx="103">
                  <c:v>41647</c:v>
                </c:pt>
                <c:pt idx="104">
                  <c:v>41654</c:v>
                </c:pt>
                <c:pt idx="105">
                  <c:v>41661</c:v>
                </c:pt>
                <c:pt idx="106">
                  <c:v>41668</c:v>
                </c:pt>
                <c:pt idx="107">
                  <c:v>41675</c:v>
                </c:pt>
                <c:pt idx="108">
                  <c:v>41682</c:v>
                </c:pt>
                <c:pt idx="109">
                  <c:v>41689</c:v>
                </c:pt>
                <c:pt idx="110">
                  <c:v>41696</c:v>
                </c:pt>
                <c:pt idx="111">
                  <c:v>41703</c:v>
                </c:pt>
                <c:pt idx="112">
                  <c:v>41710</c:v>
                </c:pt>
                <c:pt idx="113">
                  <c:v>41717</c:v>
                </c:pt>
                <c:pt idx="114">
                  <c:v>41724</c:v>
                </c:pt>
                <c:pt idx="115">
                  <c:v>41731</c:v>
                </c:pt>
                <c:pt idx="116">
                  <c:v>41738</c:v>
                </c:pt>
                <c:pt idx="117">
                  <c:v>41745</c:v>
                </c:pt>
                <c:pt idx="118">
                  <c:v>41752</c:v>
                </c:pt>
                <c:pt idx="119">
                  <c:v>41759</c:v>
                </c:pt>
                <c:pt idx="120">
                  <c:v>41766</c:v>
                </c:pt>
              </c:numCache>
            </c:numRef>
          </c:cat>
          <c:val>
            <c:numRef>
              <c:f>'Converted to MMBtu''s'!$D$5:$DZ$5</c:f>
              <c:numCache>
                <c:formatCode>0.0000</c:formatCode>
                <c:ptCount val="127"/>
                <c:pt idx="0">
                  <c:v>21.992753623188406</c:v>
                </c:pt>
                <c:pt idx="1">
                  <c:v>22.472463768115929</c:v>
                </c:pt>
                <c:pt idx="2">
                  <c:v>22.008695652173891</c:v>
                </c:pt>
                <c:pt idx="3">
                  <c:v>21.923913043478247</c:v>
                </c:pt>
                <c:pt idx="4">
                  <c:v>22.185507246376787</c:v>
                </c:pt>
                <c:pt idx="5">
                  <c:v>23.176811594202906</c:v>
                </c:pt>
                <c:pt idx="6">
                  <c:v>22.933333333333309</c:v>
                </c:pt>
                <c:pt idx="7">
                  <c:v>23.446376811594185</c:v>
                </c:pt>
                <c:pt idx="8">
                  <c:v>23.360869565217392</c:v>
                </c:pt>
                <c:pt idx="9">
                  <c:v>22.586956521739129</c:v>
                </c:pt>
                <c:pt idx="10">
                  <c:v>23.586956521739129</c:v>
                </c:pt>
                <c:pt idx="11">
                  <c:v>23.34855072463769</c:v>
                </c:pt>
                <c:pt idx="12">
                  <c:v>23.205797101449264</c:v>
                </c:pt>
                <c:pt idx="13">
                  <c:v>23.278985507246375</c:v>
                </c:pt>
                <c:pt idx="14">
                  <c:v>22.351449275362295</c:v>
                </c:pt>
                <c:pt idx="15">
                  <c:v>22.611594202898559</c:v>
                </c:pt>
                <c:pt idx="16">
                  <c:v>23.004347826086953</c:v>
                </c:pt>
                <c:pt idx="17">
                  <c:v>21.615217391304334</c:v>
                </c:pt>
                <c:pt idx="18">
                  <c:v>21.154347826086955</c:v>
                </c:pt>
                <c:pt idx="19">
                  <c:v>20.698550724637688</c:v>
                </c:pt>
                <c:pt idx="20">
                  <c:v>20.698550724637688</c:v>
                </c:pt>
                <c:pt idx="21">
                  <c:v>20.335507246376796</c:v>
                </c:pt>
                <c:pt idx="22">
                  <c:v>19.084057971014495</c:v>
                </c:pt>
                <c:pt idx="23">
                  <c:v>19.018115942028984</c:v>
                </c:pt>
                <c:pt idx="24">
                  <c:v>19.14927536231885</c:v>
                </c:pt>
                <c:pt idx="25">
                  <c:v>18.697826086956528</c:v>
                </c:pt>
                <c:pt idx="26">
                  <c:v>20.170289855072461</c:v>
                </c:pt>
                <c:pt idx="27">
                  <c:v>19.742753623188403</c:v>
                </c:pt>
                <c:pt idx="28">
                  <c:v>20.631884057971025</c:v>
                </c:pt>
                <c:pt idx="29">
                  <c:v>20.476086956521719</c:v>
                </c:pt>
                <c:pt idx="30">
                  <c:v>20.57391304347826</c:v>
                </c:pt>
                <c:pt idx="31">
                  <c:v>21.670289855072461</c:v>
                </c:pt>
                <c:pt idx="32">
                  <c:v>21.917391304347824</c:v>
                </c:pt>
                <c:pt idx="33">
                  <c:v>22.567391304347826</c:v>
                </c:pt>
                <c:pt idx="34">
                  <c:v>22.584057971014495</c:v>
                </c:pt>
                <c:pt idx="35">
                  <c:v>22.726086956521719</c:v>
                </c:pt>
                <c:pt idx="36">
                  <c:v>23.025362318840578</c:v>
                </c:pt>
                <c:pt idx="37">
                  <c:v>22.587681159420288</c:v>
                </c:pt>
                <c:pt idx="38">
                  <c:v>22.453623188405789</c:v>
                </c:pt>
                <c:pt idx="39">
                  <c:v>22.730434782608693</c:v>
                </c:pt>
                <c:pt idx="40">
                  <c:v>23.257246376811587</c:v>
                </c:pt>
                <c:pt idx="41">
                  <c:v>23.192028985507228</c:v>
                </c:pt>
                <c:pt idx="42">
                  <c:v>22.035507246376799</c:v>
                </c:pt>
                <c:pt idx="43">
                  <c:v>22.54710144927536</c:v>
                </c:pt>
                <c:pt idx="44">
                  <c:v>22.104347826086954</c:v>
                </c:pt>
                <c:pt idx="45">
                  <c:v>21.418840579710128</c:v>
                </c:pt>
                <c:pt idx="46">
                  <c:v>21.986956521739117</c:v>
                </c:pt>
                <c:pt idx="47">
                  <c:v>21.752898550724627</c:v>
                </c:pt>
                <c:pt idx="48">
                  <c:v>22.055797101449272</c:v>
                </c:pt>
                <c:pt idx="49">
                  <c:v>21.155797101449274</c:v>
                </c:pt>
                <c:pt idx="50">
                  <c:v>21.713768115942031</c:v>
                </c:pt>
                <c:pt idx="51">
                  <c:v>22.326086956521721</c:v>
                </c:pt>
                <c:pt idx="52">
                  <c:v>21.929710144927519</c:v>
                </c:pt>
                <c:pt idx="53">
                  <c:v>22.360144927536229</c:v>
                </c:pt>
                <c:pt idx="54">
                  <c:v>22.616666666666678</c:v>
                </c:pt>
                <c:pt idx="55">
                  <c:v>23.27971014492752</c:v>
                </c:pt>
                <c:pt idx="56">
                  <c:v>23.61376811594204</c:v>
                </c:pt>
                <c:pt idx="57">
                  <c:v>23.165942028985494</c:v>
                </c:pt>
                <c:pt idx="58">
                  <c:v>22.0231884057971</c:v>
                </c:pt>
                <c:pt idx="59">
                  <c:v>21.778985507246375</c:v>
                </c:pt>
                <c:pt idx="60">
                  <c:v>21.618840579710142</c:v>
                </c:pt>
                <c:pt idx="61">
                  <c:v>20.881159420289855</c:v>
                </c:pt>
                <c:pt idx="62">
                  <c:v>22.540579710144922</c:v>
                </c:pt>
                <c:pt idx="63">
                  <c:v>21.466666666666654</c:v>
                </c:pt>
                <c:pt idx="64">
                  <c:v>20.407971014492773</c:v>
                </c:pt>
                <c:pt idx="65">
                  <c:v>19.086956521739129</c:v>
                </c:pt>
                <c:pt idx="66">
                  <c:v>19.142753623188405</c:v>
                </c:pt>
                <c:pt idx="67">
                  <c:v>18.938405797101449</c:v>
                </c:pt>
                <c:pt idx="68">
                  <c:v>19.802173913043475</c:v>
                </c:pt>
                <c:pt idx="69">
                  <c:v>19.369565217391294</c:v>
                </c:pt>
                <c:pt idx="70">
                  <c:v>19.84782608695653</c:v>
                </c:pt>
                <c:pt idx="71">
                  <c:v>19.613043478260867</c:v>
                </c:pt>
                <c:pt idx="72">
                  <c:v>19.365217391304327</c:v>
                </c:pt>
                <c:pt idx="73">
                  <c:v>19.474637681159408</c:v>
                </c:pt>
                <c:pt idx="74">
                  <c:v>20.38528985507245</c:v>
                </c:pt>
                <c:pt idx="75">
                  <c:v>19.852898550724632</c:v>
                </c:pt>
                <c:pt idx="76">
                  <c:v>20.010144927536228</c:v>
                </c:pt>
                <c:pt idx="77">
                  <c:v>20.757246376811587</c:v>
                </c:pt>
                <c:pt idx="78">
                  <c:v>21.173188405797109</c:v>
                </c:pt>
                <c:pt idx="80">
                  <c:v>20.736956521739128</c:v>
                </c:pt>
                <c:pt idx="81">
                  <c:v>20.554347826086953</c:v>
                </c:pt>
                <c:pt idx="82">
                  <c:v>20.965217391304325</c:v>
                </c:pt>
                <c:pt idx="83">
                  <c:v>22.308695652173899</c:v>
                </c:pt>
                <c:pt idx="84">
                  <c:v>22.905797101449263</c:v>
                </c:pt>
                <c:pt idx="85">
                  <c:v>22.82391304347826</c:v>
                </c:pt>
                <c:pt idx="86">
                  <c:v>22.223913043478259</c:v>
                </c:pt>
                <c:pt idx="87">
                  <c:v>21.71086956521739</c:v>
                </c:pt>
                <c:pt idx="88">
                  <c:v>21.450724637681141</c:v>
                </c:pt>
                <c:pt idx="89">
                  <c:v>21.4</c:v>
                </c:pt>
                <c:pt idx="90">
                  <c:v>21.970289855072462</c:v>
                </c:pt>
                <c:pt idx="91">
                  <c:v>21.86304347826086</c:v>
                </c:pt>
                <c:pt idx="92">
                  <c:v>21.731159420289863</c:v>
                </c:pt>
                <c:pt idx="93">
                  <c:v>21.415942028985494</c:v>
                </c:pt>
                <c:pt idx="94">
                  <c:v>20.759420289855058</c:v>
                </c:pt>
                <c:pt idx="95">
                  <c:v>20.686956521739127</c:v>
                </c:pt>
                <c:pt idx="96">
                  <c:v>21.057246376811587</c:v>
                </c:pt>
                <c:pt idx="97">
                  <c:v>22.062318840579685</c:v>
                </c:pt>
                <c:pt idx="98">
                  <c:v>22.223913043478259</c:v>
                </c:pt>
                <c:pt idx="99">
                  <c:v>21.898550724637687</c:v>
                </c:pt>
                <c:pt idx="100">
                  <c:v>21.462318840579684</c:v>
                </c:pt>
                <c:pt idx="101">
                  <c:v>22.34710144927536</c:v>
                </c:pt>
                <c:pt idx="102">
                  <c:v>22.234782608695649</c:v>
                </c:pt>
                <c:pt idx="103">
                  <c:v>21.447826086956521</c:v>
                </c:pt>
                <c:pt idx="104">
                  <c:v>21.251449275362294</c:v>
                </c:pt>
                <c:pt idx="105">
                  <c:v>21.860144927536229</c:v>
                </c:pt>
                <c:pt idx="106">
                  <c:v>22.605072463768114</c:v>
                </c:pt>
                <c:pt idx="107">
                  <c:v>21.618115942028993</c:v>
                </c:pt>
                <c:pt idx="108">
                  <c:v>21.916666666666668</c:v>
                </c:pt>
                <c:pt idx="109">
                  <c:v>22.499275362318841</c:v>
                </c:pt>
                <c:pt idx="110">
                  <c:v>22.503623188405786</c:v>
                </c:pt>
                <c:pt idx="111">
                  <c:v>22.021014492753633</c:v>
                </c:pt>
                <c:pt idx="112">
                  <c:v>21.452173913043477</c:v>
                </c:pt>
                <c:pt idx="113">
                  <c:v>21.121014492753631</c:v>
                </c:pt>
                <c:pt idx="114">
                  <c:v>21.61000000000001</c:v>
                </c:pt>
              </c:numCache>
            </c:numRef>
          </c:val>
        </c:ser>
        <c:ser>
          <c:idx val="12"/>
          <c:order val="1"/>
          <c:tx>
            <c:strRef>
              <c:f>'Converted to MMBtu''s'!$C$7</c:f>
              <c:strCache>
                <c:ptCount val="1"/>
                <c:pt idx="0">
                  <c:v>Natural Gas-Henry Hub, $/mmbtu</c:v>
                </c:pt>
              </c:strCache>
            </c:strRef>
          </c:tx>
          <c:spPr>
            <a:ln w="12700">
              <a:solidFill>
                <a:schemeClr val="tx2">
                  <a:lumMod val="75000"/>
                </a:schemeClr>
              </a:solidFill>
              <a:prstDash val="solid"/>
            </a:ln>
          </c:spPr>
          <c:marker>
            <c:symbol val="triangle"/>
            <c:size val="3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marker>
          <c:dPt>
            <c:idx val="82"/>
            <c:marker>
              <c:spPr>
                <a:solidFill>
                  <a:schemeClr val="tx2">
                    <a:lumMod val="75000"/>
                  </a:schemeClr>
                </a:solidFill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c:spPr>
            </c:marker>
            <c:spPr>
              <a:ln w="15875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cat>
            <c:numRef>
              <c:f>'Converted to MMBtu''s'!$D$4:$DZ$4</c:f>
              <c:numCache>
                <c:formatCode>d\-mmm\-yy</c:formatCode>
                <c:ptCount val="127"/>
                <c:pt idx="0">
                  <c:v>40912</c:v>
                </c:pt>
                <c:pt idx="1">
                  <c:v>40919</c:v>
                </c:pt>
                <c:pt idx="2">
                  <c:v>40926</c:v>
                </c:pt>
                <c:pt idx="3">
                  <c:v>40933</c:v>
                </c:pt>
                <c:pt idx="4">
                  <c:v>40940</c:v>
                </c:pt>
                <c:pt idx="5">
                  <c:v>40947</c:v>
                </c:pt>
                <c:pt idx="6">
                  <c:v>40954</c:v>
                </c:pt>
                <c:pt idx="7">
                  <c:v>40961</c:v>
                </c:pt>
                <c:pt idx="8">
                  <c:v>40968</c:v>
                </c:pt>
                <c:pt idx="9">
                  <c:v>40975</c:v>
                </c:pt>
                <c:pt idx="10">
                  <c:v>40982</c:v>
                </c:pt>
                <c:pt idx="11">
                  <c:v>40989</c:v>
                </c:pt>
                <c:pt idx="12">
                  <c:v>40996</c:v>
                </c:pt>
                <c:pt idx="13">
                  <c:v>41003</c:v>
                </c:pt>
                <c:pt idx="14">
                  <c:v>41010</c:v>
                </c:pt>
                <c:pt idx="15">
                  <c:v>41017</c:v>
                </c:pt>
                <c:pt idx="16">
                  <c:v>41024</c:v>
                </c:pt>
                <c:pt idx="17">
                  <c:v>41031</c:v>
                </c:pt>
                <c:pt idx="18">
                  <c:v>41038</c:v>
                </c:pt>
                <c:pt idx="19">
                  <c:v>41045</c:v>
                </c:pt>
                <c:pt idx="20">
                  <c:v>41052</c:v>
                </c:pt>
                <c:pt idx="21">
                  <c:v>41059</c:v>
                </c:pt>
                <c:pt idx="22">
                  <c:v>41066</c:v>
                </c:pt>
                <c:pt idx="23">
                  <c:v>41073</c:v>
                </c:pt>
                <c:pt idx="24">
                  <c:v>41080</c:v>
                </c:pt>
                <c:pt idx="25">
                  <c:v>41087</c:v>
                </c:pt>
                <c:pt idx="26">
                  <c:v>41094</c:v>
                </c:pt>
                <c:pt idx="27">
                  <c:v>41101</c:v>
                </c:pt>
                <c:pt idx="28">
                  <c:v>41108</c:v>
                </c:pt>
                <c:pt idx="29">
                  <c:v>41115</c:v>
                </c:pt>
                <c:pt idx="30">
                  <c:v>41122</c:v>
                </c:pt>
                <c:pt idx="31">
                  <c:v>41129</c:v>
                </c:pt>
                <c:pt idx="32">
                  <c:v>41136</c:v>
                </c:pt>
                <c:pt idx="33">
                  <c:v>41143</c:v>
                </c:pt>
                <c:pt idx="34">
                  <c:v>41150</c:v>
                </c:pt>
                <c:pt idx="35">
                  <c:v>41157</c:v>
                </c:pt>
                <c:pt idx="36">
                  <c:v>41164</c:v>
                </c:pt>
                <c:pt idx="37">
                  <c:v>41171</c:v>
                </c:pt>
                <c:pt idx="38">
                  <c:v>41178</c:v>
                </c:pt>
                <c:pt idx="39">
                  <c:v>41185</c:v>
                </c:pt>
                <c:pt idx="40">
                  <c:v>41192</c:v>
                </c:pt>
                <c:pt idx="41">
                  <c:v>41199</c:v>
                </c:pt>
                <c:pt idx="42">
                  <c:v>41206</c:v>
                </c:pt>
                <c:pt idx="43">
                  <c:v>41213</c:v>
                </c:pt>
                <c:pt idx="44">
                  <c:v>41220</c:v>
                </c:pt>
                <c:pt idx="45">
                  <c:v>41227</c:v>
                </c:pt>
                <c:pt idx="46">
                  <c:v>41234</c:v>
                </c:pt>
                <c:pt idx="47">
                  <c:v>41241</c:v>
                </c:pt>
                <c:pt idx="48">
                  <c:v>41248</c:v>
                </c:pt>
                <c:pt idx="49">
                  <c:v>41255</c:v>
                </c:pt>
                <c:pt idx="50">
                  <c:v>41262</c:v>
                </c:pt>
                <c:pt idx="51">
                  <c:v>41283</c:v>
                </c:pt>
                <c:pt idx="52">
                  <c:v>41290</c:v>
                </c:pt>
                <c:pt idx="53">
                  <c:v>41297</c:v>
                </c:pt>
                <c:pt idx="54">
                  <c:v>41304</c:v>
                </c:pt>
                <c:pt idx="55">
                  <c:v>41311</c:v>
                </c:pt>
                <c:pt idx="56">
                  <c:v>41318</c:v>
                </c:pt>
                <c:pt idx="57">
                  <c:v>41325</c:v>
                </c:pt>
                <c:pt idx="58">
                  <c:v>41332</c:v>
                </c:pt>
                <c:pt idx="59">
                  <c:v>41339</c:v>
                </c:pt>
                <c:pt idx="60">
                  <c:v>41346</c:v>
                </c:pt>
                <c:pt idx="61">
                  <c:v>41353</c:v>
                </c:pt>
                <c:pt idx="62">
                  <c:v>41360</c:v>
                </c:pt>
                <c:pt idx="63">
                  <c:v>41367</c:v>
                </c:pt>
                <c:pt idx="64">
                  <c:v>41374</c:v>
                </c:pt>
                <c:pt idx="65">
                  <c:v>41381</c:v>
                </c:pt>
                <c:pt idx="66">
                  <c:v>41388</c:v>
                </c:pt>
                <c:pt idx="67">
                  <c:v>41395</c:v>
                </c:pt>
                <c:pt idx="68">
                  <c:v>41402</c:v>
                </c:pt>
                <c:pt idx="69">
                  <c:v>41409</c:v>
                </c:pt>
                <c:pt idx="70">
                  <c:v>41416</c:v>
                </c:pt>
                <c:pt idx="71">
                  <c:v>41423</c:v>
                </c:pt>
                <c:pt idx="72">
                  <c:v>41430</c:v>
                </c:pt>
                <c:pt idx="73">
                  <c:v>41437</c:v>
                </c:pt>
                <c:pt idx="74">
                  <c:v>41444</c:v>
                </c:pt>
                <c:pt idx="75">
                  <c:v>41451</c:v>
                </c:pt>
                <c:pt idx="76">
                  <c:v>41458</c:v>
                </c:pt>
                <c:pt idx="77">
                  <c:v>41465</c:v>
                </c:pt>
                <c:pt idx="78">
                  <c:v>41472</c:v>
                </c:pt>
                <c:pt idx="79">
                  <c:v>41479</c:v>
                </c:pt>
                <c:pt idx="80">
                  <c:v>41486</c:v>
                </c:pt>
                <c:pt idx="81">
                  <c:v>41493</c:v>
                </c:pt>
                <c:pt idx="82">
                  <c:v>41500</c:v>
                </c:pt>
                <c:pt idx="83">
                  <c:v>41507</c:v>
                </c:pt>
                <c:pt idx="84">
                  <c:v>41514</c:v>
                </c:pt>
                <c:pt idx="85">
                  <c:v>41521</c:v>
                </c:pt>
                <c:pt idx="86">
                  <c:v>41528</c:v>
                </c:pt>
                <c:pt idx="87">
                  <c:v>41535</c:v>
                </c:pt>
                <c:pt idx="88">
                  <c:v>41542</c:v>
                </c:pt>
                <c:pt idx="89">
                  <c:v>41549</c:v>
                </c:pt>
                <c:pt idx="90">
                  <c:v>41556</c:v>
                </c:pt>
                <c:pt idx="91">
                  <c:v>41563</c:v>
                </c:pt>
                <c:pt idx="92">
                  <c:v>41570</c:v>
                </c:pt>
                <c:pt idx="93">
                  <c:v>41577</c:v>
                </c:pt>
                <c:pt idx="94">
                  <c:v>41584</c:v>
                </c:pt>
                <c:pt idx="95">
                  <c:v>41591</c:v>
                </c:pt>
                <c:pt idx="96">
                  <c:v>41598</c:v>
                </c:pt>
                <c:pt idx="97">
                  <c:v>41605</c:v>
                </c:pt>
                <c:pt idx="98">
                  <c:v>41612</c:v>
                </c:pt>
                <c:pt idx="99">
                  <c:v>41619</c:v>
                </c:pt>
                <c:pt idx="100">
                  <c:v>41626</c:v>
                </c:pt>
                <c:pt idx="101">
                  <c:v>41633</c:v>
                </c:pt>
                <c:pt idx="102">
                  <c:v>41640</c:v>
                </c:pt>
                <c:pt idx="103">
                  <c:v>41647</c:v>
                </c:pt>
                <c:pt idx="104">
                  <c:v>41654</c:v>
                </c:pt>
                <c:pt idx="105">
                  <c:v>41661</c:v>
                </c:pt>
                <c:pt idx="106">
                  <c:v>41668</c:v>
                </c:pt>
                <c:pt idx="107">
                  <c:v>41675</c:v>
                </c:pt>
                <c:pt idx="108">
                  <c:v>41682</c:v>
                </c:pt>
                <c:pt idx="109">
                  <c:v>41689</c:v>
                </c:pt>
                <c:pt idx="110">
                  <c:v>41696</c:v>
                </c:pt>
                <c:pt idx="111">
                  <c:v>41703</c:v>
                </c:pt>
                <c:pt idx="112">
                  <c:v>41710</c:v>
                </c:pt>
                <c:pt idx="113">
                  <c:v>41717</c:v>
                </c:pt>
                <c:pt idx="114">
                  <c:v>41724</c:v>
                </c:pt>
                <c:pt idx="115">
                  <c:v>41731</c:v>
                </c:pt>
                <c:pt idx="116">
                  <c:v>41738</c:v>
                </c:pt>
                <c:pt idx="117">
                  <c:v>41745</c:v>
                </c:pt>
                <c:pt idx="118">
                  <c:v>41752</c:v>
                </c:pt>
                <c:pt idx="119">
                  <c:v>41759</c:v>
                </c:pt>
                <c:pt idx="120">
                  <c:v>41766</c:v>
                </c:pt>
              </c:numCache>
            </c:numRef>
          </c:cat>
          <c:val>
            <c:numRef>
              <c:f>'Converted to MMBtu''s'!$D$7:$DZ$7</c:f>
              <c:numCache>
                <c:formatCode>0.0000</c:formatCode>
                <c:ptCount val="127"/>
                <c:pt idx="0">
                  <c:v>2.9549999999999987</c:v>
                </c:pt>
                <c:pt idx="1">
                  <c:v>2.9579999999999997</c:v>
                </c:pt>
                <c:pt idx="2">
                  <c:v>2.4729999999999985</c:v>
                </c:pt>
                <c:pt idx="3">
                  <c:v>2.5979999999999999</c:v>
                </c:pt>
                <c:pt idx="4">
                  <c:v>2.4949999999999997</c:v>
                </c:pt>
                <c:pt idx="5">
                  <c:v>2.585</c:v>
                </c:pt>
                <c:pt idx="6">
                  <c:v>2.5149999999999997</c:v>
                </c:pt>
                <c:pt idx="7">
                  <c:v>2.6240000000000001</c:v>
                </c:pt>
                <c:pt idx="8">
                  <c:v>2.4299999999999997</c:v>
                </c:pt>
                <c:pt idx="9">
                  <c:v>2.298</c:v>
                </c:pt>
                <c:pt idx="10">
                  <c:v>2.1480000000000001</c:v>
                </c:pt>
                <c:pt idx="11">
                  <c:v>2.1880000000000002</c:v>
                </c:pt>
                <c:pt idx="12">
                  <c:v>2.0859999999999999</c:v>
                </c:pt>
                <c:pt idx="13">
                  <c:v>1.9849999999999994</c:v>
                </c:pt>
                <c:pt idx="14">
                  <c:v>1.9829999999999994</c:v>
                </c:pt>
                <c:pt idx="15">
                  <c:v>1.8800000000000001</c:v>
                </c:pt>
                <c:pt idx="16">
                  <c:v>2.2880000000000011</c:v>
                </c:pt>
                <c:pt idx="17">
                  <c:v>2.27</c:v>
                </c:pt>
                <c:pt idx="18">
                  <c:v>2.3949999999999987</c:v>
                </c:pt>
                <c:pt idx="19">
                  <c:v>2.5880000000000001</c:v>
                </c:pt>
                <c:pt idx="20">
                  <c:v>2.5880000000000001</c:v>
                </c:pt>
                <c:pt idx="21">
                  <c:v>2.5</c:v>
                </c:pt>
                <c:pt idx="22">
                  <c:v>2.3939999999999997</c:v>
                </c:pt>
                <c:pt idx="23">
                  <c:v>2.19</c:v>
                </c:pt>
                <c:pt idx="24">
                  <c:v>2.59</c:v>
                </c:pt>
                <c:pt idx="25">
                  <c:v>2.6989999999999998</c:v>
                </c:pt>
                <c:pt idx="26">
                  <c:v>2.8009999999999997</c:v>
                </c:pt>
                <c:pt idx="27">
                  <c:v>2.8549999999999986</c:v>
                </c:pt>
                <c:pt idx="28">
                  <c:v>2.8299999999999987</c:v>
                </c:pt>
                <c:pt idx="29">
                  <c:v>3.1559999999999997</c:v>
                </c:pt>
                <c:pt idx="30">
                  <c:v>3.22</c:v>
                </c:pt>
                <c:pt idx="31">
                  <c:v>2.9899999999999998</c:v>
                </c:pt>
                <c:pt idx="32">
                  <c:v>2.8039999999999998</c:v>
                </c:pt>
                <c:pt idx="33">
                  <c:v>2.7850000000000001</c:v>
                </c:pt>
                <c:pt idx="34">
                  <c:v>2.71</c:v>
                </c:pt>
                <c:pt idx="35">
                  <c:v>2.8589999999999987</c:v>
                </c:pt>
                <c:pt idx="36">
                  <c:v>2.8349999999999986</c:v>
                </c:pt>
                <c:pt idx="37">
                  <c:v>2.7429999999999999</c:v>
                </c:pt>
                <c:pt idx="38">
                  <c:v>2.863</c:v>
                </c:pt>
                <c:pt idx="39">
                  <c:v>3.22</c:v>
                </c:pt>
                <c:pt idx="40">
                  <c:v>3.1779999999999999</c:v>
                </c:pt>
                <c:pt idx="41">
                  <c:v>3.2640000000000002</c:v>
                </c:pt>
                <c:pt idx="42">
                  <c:v>3.3449999999999998</c:v>
                </c:pt>
                <c:pt idx="43">
                  <c:v>3.4059999999999997</c:v>
                </c:pt>
                <c:pt idx="44">
                  <c:v>3.3779999999999997</c:v>
                </c:pt>
                <c:pt idx="45">
                  <c:v>3.58</c:v>
                </c:pt>
                <c:pt idx="46">
                  <c:v>3.6149999999999998</c:v>
                </c:pt>
                <c:pt idx="47">
                  <c:v>3.7610000000000001</c:v>
                </c:pt>
                <c:pt idx="48">
                  <c:v>3.3699999999999997</c:v>
                </c:pt>
                <c:pt idx="49">
                  <c:v>3.3749999999999987</c:v>
                </c:pt>
                <c:pt idx="50">
                  <c:v>3.2850000000000001</c:v>
                </c:pt>
                <c:pt idx="51">
                  <c:v>3.2130000000000001</c:v>
                </c:pt>
                <c:pt idx="52">
                  <c:v>3.3979999999999997</c:v>
                </c:pt>
                <c:pt idx="53">
                  <c:v>3.5779999999999998</c:v>
                </c:pt>
                <c:pt idx="54">
                  <c:v>3.1909999999999998</c:v>
                </c:pt>
                <c:pt idx="55">
                  <c:v>3.34</c:v>
                </c:pt>
                <c:pt idx="56">
                  <c:v>3.3149999999999986</c:v>
                </c:pt>
                <c:pt idx="57">
                  <c:v>3.25</c:v>
                </c:pt>
                <c:pt idx="58">
                  <c:v>3.4549999999999987</c:v>
                </c:pt>
                <c:pt idx="59">
                  <c:v>3.6339999999999999</c:v>
                </c:pt>
                <c:pt idx="60">
                  <c:v>3.7050000000000001</c:v>
                </c:pt>
                <c:pt idx="61">
                  <c:v>3.9499999999999997</c:v>
                </c:pt>
                <c:pt idx="62">
                  <c:v>3.9998999999999985</c:v>
                </c:pt>
                <c:pt idx="63">
                  <c:v>4.0529999999999973</c:v>
                </c:pt>
                <c:pt idx="64">
                  <c:v>4.0649999999999977</c:v>
                </c:pt>
                <c:pt idx="65">
                  <c:v>4.1909999999999972</c:v>
                </c:pt>
                <c:pt idx="66">
                  <c:v>4.2889999999999997</c:v>
                </c:pt>
                <c:pt idx="67">
                  <c:v>4.2830000000000004</c:v>
                </c:pt>
                <c:pt idx="68">
                  <c:v>3.8809999999999998</c:v>
                </c:pt>
                <c:pt idx="69">
                  <c:v>3.9499999999999997</c:v>
                </c:pt>
                <c:pt idx="70">
                  <c:v>4.1379999999999972</c:v>
                </c:pt>
                <c:pt idx="71">
                  <c:v>4.1679999999999966</c:v>
                </c:pt>
                <c:pt idx="72">
                  <c:v>3.9989999999999997</c:v>
                </c:pt>
                <c:pt idx="73">
                  <c:v>3.7610000000000001</c:v>
                </c:pt>
                <c:pt idx="74">
                  <c:v>3.9059999999999997</c:v>
                </c:pt>
                <c:pt idx="75">
                  <c:v>3.7650000000000001</c:v>
                </c:pt>
                <c:pt idx="76">
                  <c:v>3.57</c:v>
                </c:pt>
                <c:pt idx="77">
                  <c:v>3.6949999999999998</c:v>
                </c:pt>
                <c:pt idx="78">
                  <c:v>3.6739999999999999</c:v>
                </c:pt>
                <c:pt idx="79">
                  <c:v>3.71</c:v>
                </c:pt>
                <c:pt idx="80">
                  <c:v>3.4579999999999997</c:v>
                </c:pt>
                <c:pt idx="81">
                  <c:v>3.3559999999999985</c:v>
                </c:pt>
                <c:pt idx="82">
                  <c:v>3.3349999999999986</c:v>
                </c:pt>
                <c:pt idx="83">
                  <c:v>3.4929999999999986</c:v>
                </c:pt>
                <c:pt idx="84">
                  <c:v>3.508</c:v>
                </c:pt>
                <c:pt idx="85">
                  <c:v>3.665</c:v>
                </c:pt>
                <c:pt idx="86">
                  <c:v>3.6259999999999999</c:v>
                </c:pt>
                <c:pt idx="87">
                  <c:v>3.7600000000000002</c:v>
                </c:pt>
                <c:pt idx="88">
                  <c:v>3.5779999999999998</c:v>
                </c:pt>
                <c:pt idx="89">
                  <c:v>3.58</c:v>
                </c:pt>
                <c:pt idx="90">
                  <c:v>3.694</c:v>
                </c:pt>
                <c:pt idx="91">
                  <c:v>3.8149999999999986</c:v>
                </c:pt>
                <c:pt idx="92">
                  <c:v>3.6850000000000001</c:v>
                </c:pt>
                <c:pt idx="93">
                  <c:v>3.5649999999999999</c:v>
                </c:pt>
                <c:pt idx="94">
                  <c:v>3.363</c:v>
                </c:pt>
                <c:pt idx="95">
                  <c:v>3.6890000000000001</c:v>
                </c:pt>
                <c:pt idx="96">
                  <c:v>3.6280000000000001</c:v>
                </c:pt>
                <c:pt idx="97">
                  <c:v>3.8449999999999998</c:v>
                </c:pt>
                <c:pt idx="98">
                  <c:v>3.8299999999999987</c:v>
                </c:pt>
                <c:pt idx="99">
                  <c:v>4.3129999999999971</c:v>
                </c:pt>
                <c:pt idx="100">
                  <c:v>4.2110000000000003</c:v>
                </c:pt>
                <c:pt idx="101">
                  <c:v>4.4349999999999996</c:v>
                </c:pt>
                <c:pt idx="102">
                  <c:v>4.3149999999999977</c:v>
                </c:pt>
                <c:pt idx="103">
                  <c:v>4.53</c:v>
                </c:pt>
                <c:pt idx="104">
                  <c:v>4.3499999999999996</c:v>
                </c:pt>
                <c:pt idx="105">
                  <c:v>4.5750000000000002</c:v>
                </c:pt>
                <c:pt idx="106">
                  <c:v>5.24</c:v>
                </c:pt>
                <c:pt idx="107">
                  <c:v>5.6499999999999995</c:v>
                </c:pt>
                <c:pt idx="108">
                  <c:v>7.6249999999999956</c:v>
                </c:pt>
                <c:pt idx="109">
                  <c:v>5.8</c:v>
                </c:pt>
                <c:pt idx="110">
                  <c:v>5.6199999999999974</c:v>
                </c:pt>
                <c:pt idx="111">
                  <c:v>7.7750000000000004</c:v>
                </c:pt>
                <c:pt idx="112">
                  <c:v>4.673</c:v>
                </c:pt>
                <c:pt idx="113">
                  <c:v>4.4829999999999997</c:v>
                </c:pt>
                <c:pt idx="114">
                  <c:v>4.4109999999999996</c:v>
                </c:pt>
              </c:numCache>
            </c:numRef>
          </c:val>
        </c:ser>
        <c:ser>
          <c:idx val="0"/>
          <c:order val="2"/>
          <c:tx>
            <c:strRef>
              <c:f>'Raw Data'!$C$9</c:f>
              <c:strCache>
                <c:ptCount val="1"/>
                <c:pt idx="0">
                  <c:v>Algonquin Citygate  Weighted Avg Index per mmbtu</c:v>
                </c:pt>
              </c:strCache>
            </c:strRef>
          </c:tx>
          <c:cat>
            <c:numRef>
              <c:f>'Converted to MMBtu''s'!$D$4:$DZ$4</c:f>
              <c:numCache>
                <c:formatCode>d\-mmm\-yy</c:formatCode>
                <c:ptCount val="127"/>
                <c:pt idx="0">
                  <c:v>40912</c:v>
                </c:pt>
                <c:pt idx="1">
                  <c:v>40919</c:v>
                </c:pt>
                <c:pt idx="2">
                  <c:v>40926</c:v>
                </c:pt>
                <c:pt idx="3">
                  <c:v>40933</c:v>
                </c:pt>
                <c:pt idx="4">
                  <c:v>40940</c:v>
                </c:pt>
                <c:pt idx="5">
                  <c:v>40947</c:v>
                </c:pt>
                <c:pt idx="6">
                  <c:v>40954</c:v>
                </c:pt>
                <c:pt idx="7">
                  <c:v>40961</c:v>
                </c:pt>
                <c:pt idx="8">
                  <c:v>40968</c:v>
                </c:pt>
                <c:pt idx="9">
                  <c:v>40975</c:v>
                </c:pt>
                <c:pt idx="10">
                  <c:v>40982</c:v>
                </c:pt>
                <c:pt idx="11">
                  <c:v>40989</c:v>
                </c:pt>
                <c:pt idx="12">
                  <c:v>40996</c:v>
                </c:pt>
                <c:pt idx="13">
                  <c:v>41003</c:v>
                </c:pt>
                <c:pt idx="14">
                  <c:v>41010</c:v>
                </c:pt>
                <c:pt idx="15">
                  <c:v>41017</c:v>
                </c:pt>
                <c:pt idx="16">
                  <c:v>41024</c:v>
                </c:pt>
                <c:pt idx="17">
                  <c:v>41031</c:v>
                </c:pt>
                <c:pt idx="18">
                  <c:v>41038</c:v>
                </c:pt>
                <c:pt idx="19">
                  <c:v>41045</c:v>
                </c:pt>
                <c:pt idx="20">
                  <c:v>41052</c:v>
                </c:pt>
                <c:pt idx="21">
                  <c:v>41059</c:v>
                </c:pt>
                <c:pt idx="22">
                  <c:v>41066</c:v>
                </c:pt>
                <c:pt idx="23">
                  <c:v>41073</c:v>
                </c:pt>
                <c:pt idx="24">
                  <c:v>41080</c:v>
                </c:pt>
                <c:pt idx="25">
                  <c:v>41087</c:v>
                </c:pt>
                <c:pt idx="26">
                  <c:v>41094</c:v>
                </c:pt>
                <c:pt idx="27">
                  <c:v>41101</c:v>
                </c:pt>
                <c:pt idx="28">
                  <c:v>41108</c:v>
                </c:pt>
                <c:pt idx="29">
                  <c:v>41115</c:v>
                </c:pt>
                <c:pt idx="30">
                  <c:v>41122</c:v>
                </c:pt>
                <c:pt idx="31">
                  <c:v>41129</c:v>
                </c:pt>
                <c:pt idx="32">
                  <c:v>41136</c:v>
                </c:pt>
                <c:pt idx="33">
                  <c:v>41143</c:v>
                </c:pt>
                <c:pt idx="34">
                  <c:v>41150</c:v>
                </c:pt>
                <c:pt idx="35">
                  <c:v>41157</c:v>
                </c:pt>
                <c:pt idx="36">
                  <c:v>41164</c:v>
                </c:pt>
                <c:pt idx="37">
                  <c:v>41171</c:v>
                </c:pt>
                <c:pt idx="38">
                  <c:v>41178</c:v>
                </c:pt>
                <c:pt idx="39">
                  <c:v>41185</c:v>
                </c:pt>
                <c:pt idx="40">
                  <c:v>41192</c:v>
                </c:pt>
                <c:pt idx="41">
                  <c:v>41199</c:v>
                </c:pt>
                <c:pt idx="42">
                  <c:v>41206</c:v>
                </c:pt>
                <c:pt idx="43">
                  <c:v>41213</c:v>
                </c:pt>
                <c:pt idx="44">
                  <c:v>41220</c:v>
                </c:pt>
                <c:pt idx="45">
                  <c:v>41227</c:v>
                </c:pt>
                <c:pt idx="46">
                  <c:v>41234</c:v>
                </c:pt>
                <c:pt idx="47">
                  <c:v>41241</c:v>
                </c:pt>
                <c:pt idx="48">
                  <c:v>41248</c:v>
                </c:pt>
                <c:pt idx="49">
                  <c:v>41255</c:v>
                </c:pt>
                <c:pt idx="50">
                  <c:v>41262</c:v>
                </c:pt>
                <c:pt idx="51">
                  <c:v>41283</c:v>
                </c:pt>
                <c:pt idx="52">
                  <c:v>41290</c:v>
                </c:pt>
                <c:pt idx="53">
                  <c:v>41297</c:v>
                </c:pt>
                <c:pt idx="54">
                  <c:v>41304</c:v>
                </c:pt>
                <c:pt idx="55">
                  <c:v>41311</c:v>
                </c:pt>
                <c:pt idx="56">
                  <c:v>41318</c:v>
                </c:pt>
                <c:pt idx="57">
                  <c:v>41325</c:v>
                </c:pt>
                <c:pt idx="58">
                  <c:v>41332</c:v>
                </c:pt>
                <c:pt idx="59">
                  <c:v>41339</c:v>
                </c:pt>
                <c:pt idx="60">
                  <c:v>41346</c:v>
                </c:pt>
                <c:pt idx="61">
                  <c:v>41353</c:v>
                </c:pt>
                <c:pt idx="62">
                  <c:v>41360</c:v>
                </c:pt>
                <c:pt idx="63">
                  <c:v>41367</c:v>
                </c:pt>
                <c:pt idx="64">
                  <c:v>41374</c:v>
                </c:pt>
                <c:pt idx="65">
                  <c:v>41381</c:v>
                </c:pt>
                <c:pt idx="66">
                  <c:v>41388</c:v>
                </c:pt>
                <c:pt idx="67">
                  <c:v>41395</c:v>
                </c:pt>
                <c:pt idx="68">
                  <c:v>41402</c:v>
                </c:pt>
                <c:pt idx="69">
                  <c:v>41409</c:v>
                </c:pt>
                <c:pt idx="70">
                  <c:v>41416</c:v>
                </c:pt>
                <c:pt idx="71">
                  <c:v>41423</c:v>
                </c:pt>
                <c:pt idx="72">
                  <c:v>41430</c:v>
                </c:pt>
                <c:pt idx="73">
                  <c:v>41437</c:v>
                </c:pt>
                <c:pt idx="74">
                  <c:v>41444</c:v>
                </c:pt>
                <c:pt idx="75">
                  <c:v>41451</c:v>
                </c:pt>
                <c:pt idx="76">
                  <c:v>41458</c:v>
                </c:pt>
                <c:pt idx="77">
                  <c:v>41465</c:v>
                </c:pt>
                <c:pt idx="78">
                  <c:v>41472</c:v>
                </c:pt>
                <c:pt idx="79">
                  <c:v>41479</c:v>
                </c:pt>
                <c:pt idx="80">
                  <c:v>41486</c:v>
                </c:pt>
                <c:pt idx="81">
                  <c:v>41493</c:v>
                </c:pt>
                <c:pt idx="82">
                  <c:v>41500</c:v>
                </c:pt>
                <c:pt idx="83">
                  <c:v>41507</c:v>
                </c:pt>
                <c:pt idx="84">
                  <c:v>41514</c:v>
                </c:pt>
                <c:pt idx="85">
                  <c:v>41521</c:v>
                </c:pt>
                <c:pt idx="86">
                  <c:v>41528</c:v>
                </c:pt>
                <c:pt idx="87">
                  <c:v>41535</c:v>
                </c:pt>
                <c:pt idx="88">
                  <c:v>41542</c:v>
                </c:pt>
                <c:pt idx="89">
                  <c:v>41549</c:v>
                </c:pt>
                <c:pt idx="90">
                  <c:v>41556</c:v>
                </c:pt>
                <c:pt idx="91">
                  <c:v>41563</c:v>
                </c:pt>
                <c:pt idx="92">
                  <c:v>41570</c:v>
                </c:pt>
                <c:pt idx="93">
                  <c:v>41577</c:v>
                </c:pt>
                <c:pt idx="94">
                  <c:v>41584</c:v>
                </c:pt>
                <c:pt idx="95">
                  <c:v>41591</c:v>
                </c:pt>
                <c:pt idx="96">
                  <c:v>41598</c:v>
                </c:pt>
                <c:pt idx="97">
                  <c:v>41605</c:v>
                </c:pt>
                <c:pt idx="98">
                  <c:v>41612</c:v>
                </c:pt>
                <c:pt idx="99">
                  <c:v>41619</c:v>
                </c:pt>
                <c:pt idx="100">
                  <c:v>41626</c:v>
                </c:pt>
                <c:pt idx="101">
                  <c:v>41633</c:v>
                </c:pt>
                <c:pt idx="102">
                  <c:v>41640</c:v>
                </c:pt>
                <c:pt idx="103">
                  <c:v>41647</c:v>
                </c:pt>
                <c:pt idx="104">
                  <c:v>41654</c:v>
                </c:pt>
                <c:pt idx="105">
                  <c:v>41661</c:v>
                </c:pt>
                <c:pt idx="106">
                  <c:v>41668</c:v>
                </c:pt>
                <c:pt idx="107">
                  <c:v>41675</c:v>
                </c:pt>
                <c:pt idx="108">
                  <c:v>41682</c:v>
                </c:pt>
                <c:pt idx="109">
                  <c:v>41689</c:v>
                </c:pt>
                <c:pt idx="110">
                  <c:v>41696</c:v>
                </c:pt>
                <c:pt idx="111">
                  <c:v>41703</c:v>
                </c:pt>
                <c:pt idx="112">
                  <c:v>41710</c:v>
                </c:pt>
                <c:pt idx="113">
                  <c:v>41717</c:v>
                </c:pt>
                <c:pt idx="114">
                  <c:v>41724</c:v>
                </c:pt>
                <c:pt idx="115">
                  <c:v>41731</c:v>
                </c:pt>
                <c:pt idx="116">
                  <c:v>41738</c:v>
                </c:pt>
                <c:pt idx="117">
                  <c:v>41745</c:v>
                </c:pt>
                <c:pt idx="118">
                  <c:v>41752</c:v>
                </c:pt>
                <c:pt idx="119">
                  <c:v>41759</c:v>
                </c:pt>
                <c:pt idx="120">
                  <c:v>41766</c:v>
                </c:pt>
              </c:numCache>
            </c:numRef>
          </c:cat>
          <c:val>
            <c:numRef>
              <c:f>'Raw Data'!$D$9:$DZ$9</c:f>
              <c:numCache>
                <c:formatCode>General</c:formatCode>
                <c:ptCount val="127"/>
                <c:pt idx="51" formatCode="0.0000">
                  <c:v>4.5199999999999996</c:v>
                </c:pt>
                <c:pt idx="52" formatCode="0.0000">
                  <c:v>7.35</c:v>
                </c:pt>
                <c:pt idx="53" formatCode="0.0000">
                  <c:v>21.21</c:v>
                </c:pt>
                <c:pt idx="54" formatCode="0.0000">
                  <c:v>4.63</c:v>
                </c:pt>
                <c:pt idx="55" formatCode="0.0000">
                  <c:v>22.22</c:v>
                </c:pt>
                <c:pt idx="56" formatCode="0.0000">
                  <c:v>17.9011</c:v>
                </c:pt>
                <c:pt idx="57" formatCode="0.0000">
                  <c:v>16.478199999999983</c:v>
                </c:pt>
                <c:pt idx="58" formatCode="0.0000">
                  <c:v>7.7862000000000027</c:v>
                </c:pt>
                <c:pt idx="59" formatCode="0.0000">
                  <c:v>7.8315000000000001</c:v>
                </c:pt>
                <c:pt idx="60" formatCode="0.0000">
                  <c:v>9.0311999999999983</c:v>
                </c:pt>
                <c:pt idx="61" formatCode="0.0000">
                  <c:v>11.0562</c:v>
                </c:pt>
                <c:pt idx="62" formatCode="0.0000">
                  <c:v>5.4467000000000025</c:v>
                </c:pt>
                <c:pt idx="63" formatCode="0.0000">
                  <c:v>7.452</c:v>
                </c:pt>
                <c:pt idx="64" formatCode="0.0000">
                  <c:v>4.3898999999999999</c:v>
                </c:pt>
                <c:pt idx="65" formatCode="0.0000">
                  <c:v>4.6546999999999974</c:v>
                </c:pt>
                <c:pt idx="66" formatCode="0.0000">
                  <c:v>5.0351999999999997</c:v>
                </c:pt>
                <c:pt idx="67" formatCode="0.0000">
                  <c:v>4.6546999999999974</c:v>
                </c:pt>
                <c:pt idx="68" formatCode="0.0000">
                  <c:v>4.2031000000000001</c:v>
                </c:pt>
                <c:pt idx="69" formatCode="0.0000">
                  <c:v>4.4104000000000001</c:v>
                </c:pt>
                <c:pt idx="70" formatCode="0.0000">
                  <c:v>4.6614999999999975</c:v>
                </c:pt>
                <c:pt idx="71" formatCode="0.0000">
                  <c:v>4.4764000000000026</c:v>
                </c:pt>
                <c:pt idx="72" formatCode="0.0000">
                  <c:v>4.2614999999999998</c:v>
                </c:pt>
                <c:pt idx="73" formatCode="0.0000">
                  <c:v>4.1486999999999998</c:v>
                </c:pt>
                <c:pt idx="74" formatCode="0.0000">
                  <c:v>4.0646999999999975</c:v>
                </c:pt>
                <c:pt idx="75" formatCode="0.0000">
                  <c:v>5.1816000000000004</c:v>
                </c:pt>
                <c:pt idx="76" formatCode="0.0000">
                  <c:v>4.0758999999999999</c:v>
                </c:pt>
                <c:pt idx="77" formatCode="0.0000">
                  <c:v>4.4803000000000024</c:v>
                </c:pt>
                <c:pt idx="78" formatCode="0.0000">
                  <c:v>8.1138000000000012</c:v>
                </c:pt>
                <c:pt idx="79" formatCode="0.0000">
                  <c:v>4.0636000000000001</c:v>
                </c:pt>
                <c:pt idx="80" formatCode="0.0000">
                  <c:v>3.5987</c:v>
                </c:pt>
                <c:pt idx="81" formatCode="0.0000">
                  <c:v>3.3340299999999985</c:v>
                </c:pt>
                <c:pt idx="82" formatCode="0.0000">
                  <c:v>3.4710999999999985</c:v>
                </c:pt>
                <c:pt idx="83" formatCode="0.0000">
                  <c:v>4.3534999999999995</c:v>
                </c:pt>
                <c:pt idx="84" formatCode="0.0000">
                  <c:v>3.8107999999999986</c:v>
                </c:pt>
                <c:pt idx="85" formatCode="0.0000">
                  <c:v>3.9093</c:v>
                </c:pt>
                <c:pt idx="86" formatCode="0.0000">
                  <c:v>5.2065000000000001</c:v>
                </c:pt>
                <c:pt idx="87" formatCode="0.0000">
                  <c:v>3.9905999999999997</c:v>
                </c:pt>
                <c:pt idx="88" formatCode="0.0000">
                  <c:v>3.6486000000000001</c:v>
                </c:pt>
                <c:pt idx="89" formatCode="0.0000">
                  <c:v>3.6497000000000002</c:v>
                </c:pt>
                <c:pt idx="90" formatCode="0.0000">
                  <c:v>3.7286999999999999</c:v>
                </c:pt>
                <c:pt idx="91" formatCode="0.0000">
                  <c:v>3.7856999999999998</c:v>
                </c:pt>
                <c:pt idx="92" formatCode="0.0000">
                  <c:v>4.0532000000000004</c:v>
                </c:pt>
                <c:pt idx="93" formatCode="0.0000">
                  <c:v>4.5413000000000014</c:v>
                </c:pt>
                <c:pt idx="94" formatCode="0.0000">
                  <c:v>3.6717999999999997</c:v>
                </c:pt>
                <c:pt idx="95" formatCode="0.0000">
                  <c:v>8.6234000000000002</c:v>
                </c:pt>
                <c:pt idx="96" formatCode="0.0000">
                  <c:v>6.3083999999999998</c:v>
                </c:pt>
                <c:pt idx="97" formatCode="0.0000">
                  <c:v>9.1667000000000005</c:v>
                </c:pt>
                <c:pt idx="98" formatCode="0.0000">
                  <c:v>4.7428999999999997</c:v>
                </c:pt>
                <c:pt idx="99" formatCode="0.0000">
                  <c:v>20.650000000000009</c:v>
                </c:pt>
                <c:pt idx="100" formatCode="0.0000">
                  <c:v>22.5</c:v>
                </c:pt>
                <c:pt idx="101" formatCode="0.0000">
                  <c:v>7.4115000000000002</c:v>
                </c:pt>
                <c:pt idx="102" formatCode="0.0000">
                  <c:v>18.585199999999983</c:v>
                </c:pt>
                <c:pt idx="103" formatCode="0.0000">
                  <c:v>24.897900000000011</c:v>
                </c:pt>
                <c:pt idx="104" formatCode="0.0000">
                  <c:v>7.0789999999999997</c:v>
                </c:pt>
                <c:pt idx="105" formatCode="0.0000">
                  <c:v>57.495800000000003</c:v>
                </c:pt>
                <c:pt idx="106" formatCode="0.0000">
                  <c:v>27.990399999999983</c:v>
                </c:pt>
                <c:pt idx="107" formatCode="0.0000">
                  <c:v>24.049499999999981</c:v>
                </c:pt>
                <c:pt idx="108" formatCode="0.0000">
                  <c:v>22.8553</c:v>
                </c:pt>
                <c:pt idx="109" formatCode="0.0000">
                  <c:v>13.7197</c:v>
                </c:pt>
                <c:pt idx="110" formatCode="0.0000">
                  <c:v>28.112500000000001</c:v>
                </c:pt>
                <c:pt idx="111" formatCode="0.0000">
                  <c:v>28.9678</c:v>
                </c:pt>
                <c:pt idx="112" formatCode="0.0000">
                  <c:v>8.3934000000000051</c:v>
                </c:pt>
                <c:pt idx="113" formatCode="0.0000">
                  <c:v>5.3578999999999972</c:v>
                </c:pt>
                <c:pt idx="114" formatCode="0.0000">
                  <c:v>14.805100000000007</c:v>
                </c:pt>
              </c:numCache>
            </c:numRef>
          </c:val>
        </c:ser>
        <c:marker val="1"/>
        <c:axId val="42206720"/>
        <c:axId val="42208256"/>
      </c:lineChart>
      <c:dateAx>
        <c:axId val="42206720"/>
        <c:scaling>
          <c:orientation val="minMax"/>
        </c:scaling>
        <c:axPos val="b"/>
        <c:numFmt formatCode="d\-mmm\-yy" sourceLinked="0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208256"/>
        <c:crosses val="autoZero"/>
        <c:auto val="1"/>
        <c:lblOffset val="100"/>
        <c:baseTimeUnit val="days"/>
        <c:minorUnit val="2"/>
      </c:dateAx>
      <c:valAx>
        <c:axId val="4220825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$ per MMBTU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0" sourceLinked="0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206720"/>
        <c:crosses val="autoZero"/>
        <c:crossBetween val="between"/>
      </c:valAx>
      <c:spPr>
        <a:solidFill>
          <a:schemeClr val="bg1">
            <a:lumMod val="85000"/>
          </a:schemeClr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108610636986624"/>
          <c:y val="0.37216175194510881"/>
          <c:w val="0.15881480555847463"/>
          <c:h val="0.186327868453177"/>
        </c:manualLayout>
      </c:layout>
      <c:spPr>
        <a:solidFill>
          <a:srgbClr val="FFFFFF"/>
        </a:solidFill>
        <a:ln w="6350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 pitchFamily="34" charset="0"/>
              <a:ea typeface="Small Fonts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7C421-9FC6-4380-9C09-2CAF7A5C7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r">
              <a:defRPr sz="1200"/>
            </a:lvl1pPr>
          </a:lstStyle>
          <a:p>
            <a:fld id="{44637458-6698-4E1A-B604-839DF1330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7413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37458-6698-4E1A-B604-839DF1330E0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7621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37458-6698-4E1A-B604-839DF1330E0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4410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37458-6698-4E1A-B604-839DF1330E0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8307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37458-6698-4E1A-B604-839DF1330E0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7847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37458-6698-4E1A-B604-839DF1330E0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2390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37458-6698-4E1A-B604-839DF1330E0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963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37458-6698-4E1A-B604-839DF1330E0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3022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37458-6698-4E1A-B604-839DF1330E0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6831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37458-6698-4E1A-B604-839DF1330E0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0768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37458-6698-4E1A-B604-839DF1330E0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8338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37458-6698-4E1A-B604-839DF1330E0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4872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37458-6698-4E1A-B604-839DF1330E0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6365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37458-6698-4E1A-B604-839DF1330E0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5434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37458-6698-4E1A-B604-839DF1330E0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0740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37458-6698-4E1A-B604-839DF1330E0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283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C43D-76E6-44E6-9207-5A235494DE0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F953-3884-4135-8B54-6DF11EE6D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599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C43D-76E6-44E6-9207-5A235494DE0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F953-3884-4135-8B54-6DF11EE6D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298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C43D-76E6-44E6-9207-5A235494DE0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F953-3884-4135-8B54-6DF11EE6D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28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C43D-76E6-44E6-9207-5A235494DE0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F953-3884-4135-8B54-6DF11EE6D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726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C43D-76E6-44E6-9207-5A235494DE0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F953-3884-4135-8B54-6DF11EE6D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241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C43D-76E6-44E6-9207-5A235494DE0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F953-3884-4135-8B54-6DF11EE6D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814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C43D-76E6-44E6-9207-5A235494DE0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F953-3884-4135-8B54-6DF11EE6D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56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C43D-76E6-44E6-9207-5A235494DE0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F953-3884-4135-8B54-6DF11EE6D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347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C43D-76E6-44E6-9207-5A235494DE0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F953-3884-4135-8B54-6DF11EE6D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654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C43D-76E6-44E6-9207-5A235494DE0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F953-3884-4135-8B54-6DF11EE6D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090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C43D-76E6-44E6-9207-5A235494DE0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F953-3884-4135-8B54-6DF11EE6D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665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CC43D-76E6-44E6-9207-5A235494DE0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9F953-3884-4135-8B54-6DF11EE6D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622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New England Governors’ Regional Energy Infrastructure Proposals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April 11, 2014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Tom Welch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192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New England Electricity </a:t>
            </a:r>
          </a:p>
          <a:p>
            <a:pPr algn="ctr"/>
            <a:r>
              <a:rPr lang="en-US" sz="3600" dirty="0" smtClean="0"/>
              <a:t>Restructuring Roundtable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271618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52388"/>
            <a:ext cx="891540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7401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50" y="542925"/>
            <a:ext cx="88773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7346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8153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Observed Impact of AIM on Forward Prices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6172200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Sussex PUC Study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031073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914400"/>
            <a:ext cx="891539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Estimate of Impact of AIM Plus 1.2 </a:t>
            </a:r>
            <a:r>
              <a:rPr lang="en-US" sz="2800" dirty="0" err="1" smtClean="0"/>
              <a:t>bcf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360663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1999"/>
            <a:ext cx="7162800" cy="570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6324600"/>
            <a:ext cx="4152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 CES analysis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Much?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044230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Candidates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3" y="1219200"/>
            <a:ext cx="76866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6553200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 Sussex PUC Study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391748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" y="990600"/>
            <a:ext cx="90582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NESCOE Initiative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107300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" y="180975"/>
            <a:ext cx="7943850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8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99" y="533400"/>
            <a:ext cx="8458201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6248400"/>
            <a:ext cx="4000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 ISO-NE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411230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181079" y="524398"/>
          <a:ext cx="8781841" cy="5809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8879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Basis and Utilization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350" y="2390774"/>
            <a:ext cx="8305449" cy="355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5943600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Sussex PUC Study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540765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26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Impact of High Utilization on Basis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900" y="957263"/>
            <a:ext cx="69342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6248400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 Sussex PUC Study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536134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9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Basis Differentials are Increasing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924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6553200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Sussex PUC Study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95079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61925"/>
            <a:ext cx="8991600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2635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On-screen Show (4:3)</PresentationFormat>
  <Paragraphs>37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New England Governors’ Regional Energy Infrastructure Proposals</vt:lpstr>
      <vt:lpstr>NESCOE Initiative</vt:lpstr>
      <vt:lpstr>Slide 3</vt:lpstr>
      <vt:lpstr>Slide 4</vt:lpstr>
      <vt:lpstr>Slide 5</vt:lpstr>
      <vt:lpstr>Basis and Utilization</vt:lpstr>
      <vt:lpstr>Impact of High Utilization on Basis</vt:lpstr>
      <vt:lpstr>Basis Differentials are Increasing</vt:lpstr>
      <vt:lpstr>Slide 9</vt:lpstr>
      <vt:lpstr>Slide 10</vt:lpstr>
      <vt:lpstr>Slide 11</vt:lpstr>
      <vt:lpstr>Observed Impact of AIM on Forward Prices</vt:lpstr>
      <vt:lpstr>Estimate of Impact of AIM Plus 1.2 bcf</vt:lpstr>
      <vt:lpstr>How Much?</vt:lpstr>
      <vt:lpstr>Candidates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2014-04-07T17:16:19Z</dcterms:created>
  <dcterms:modified xsi:type="dcterms:W3CDTF">2014-04-10T01:51:09Z</dcterms:modified>
</cp:coreProperties>
</file>